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4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524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3B0D15-CD93-1E56-28B6-89F395B16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2480050-29FA-4698-AA1A-FAB91A4350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241BF4-F2AE-0347-6C8C-1D6EB6811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F3DDBC-98D1-5FC8-9195-67C9E18D2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3E9F57-C287-A357-5AA9-3243E717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600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B1AA16-44AF-CE45-D04F-97197D58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E5E35A6-A00D-BE8A-6512-FEB429C26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127652-0A17-6557-01CD-382C12432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5A0EAB-D6F4-AB49-B358-A916DB060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39B247-1DF0-55B7-BEFD-EB95FA688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499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5C7F722-AECD-5129-6572-B234C78CD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74F26C-A746-DA46-79CF-3EAE015D97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33E239-CAAE-4AE2-A49D-AF7BDDDD1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A9F9F5-E365-D4A6-2B20-A58459A09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A1A3E7-249B-C9A1-CDA0-51A94B174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3917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31841B-24A9-44DE-83E2-9200C42AA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95F2A0-56C1-4A6C-11D5-A5D342002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7E7749-A34A-F204-1097-7DFD831C9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036F21-55FA-0639-8165-B2BE79F6C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994518-BCF9-0FC7-9241-6B1A63BE0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07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6A6221-1C5F-61CA-6FEF-07C08B23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A95CA1-1B77-5CA5-58C7-68576B0CA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5AC04C-80EF-E3E9-CE05-9C9BA5006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E3C47D-282C-1957-258D-1C13EA9E9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6A7DB4-C44F-1FE9-1978-E3475DD96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481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4A7FF0-883B-5A35-FC1A-F18BBBAA8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E2C880-3BE6-30BF-C1A8-BD770DEB26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F2308DA-BF6F-3F4C-50B6-33BF861105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FC71A3F-EC9C-3A54-C3A5-65314165A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368A58-AD2C-3BC8-B01D-5B25A9008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7E6CFA-1F7E-7186-9D03-A486AE762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58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E7AD50-CD10-FD0D-B54D-76B113E2F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DF640A-1858-F069-B6BB-4BFA0761B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BC621F8-696D-9DAD-F0C0-6225BDD864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9785FBA-64DD-D560-96D5-5DFAA98A71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7CF8BB1-E898-693E-C780-EC564116E2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4A13343-852B-024C-9098-FDCD7E7C1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9BB6208-5C71-1492-F75D-B237AC1B3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DC1DE0-1A05-F092-0476-D1060DDCC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959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BBFE39-10E4-4C34-8C03-921EC700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0F54CD2-6C0A-367B-DC34-AB04D2179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913708-1052-0AFE-F7D0-7282F9D4A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2FF0EFE-9282-8328-A818-6605E3E22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0550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32ABE12-3026-8025-30F7-8D11690C3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B928D0-C7DE-5095-F438-60BD3CDBE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62B4F6-CE8F-85F8-87C3-9A54686A7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77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B73EE-C72E-78FF-9078-DAC5CDC2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D17461-9351-21CE-6BF1-10F98B07A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0F209D-6BA1-78B4-1DA0-FFD85F588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0F186EE-8FE7-C909-0250-7DB40F780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448098-782D-E479-7FBF-79AF16AFB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73648C-BD79-7054-A248-72A84D800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027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EDAD4B-246E-25D7-A905-F9B4F6406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22F47EE-3FF8-FE9B-7270-AEC55F0EC2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8C5FA00-3D9D-C317-CBEB-06A54384E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D6D34F-84C2-6512-6F0A-E60DE18D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9090EC9-5807-C0DF-42C8-D890AD00E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265DBB-C7C7-8A06-77CD-1A9CF845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027554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553546A-C3E8-0BE7-00C1-C3559039A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D8A954-4044-59FF-529D-FBBB631DCE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4D055F-E7B2-B365-19AE-08C7E6C0C7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1D71B-15DE-4AF6-82BD-BFB202EC5574}" type="datetimeFigureOut">
              <a:rPr lang="zh-CN" altLang="en-US" smtClean="0"/>
              <a:t>2024/2/2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88AE08-7E83-C513-776F-01E41B69C6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416005-7434-3DB3-5619-0F81614F2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102105-1C26-4F7C-BD2D-ED28720897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439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2.jpg"/><Relationship Id="rId5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41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7000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6EE70199-9130-6008-2CA4-C8A1445976A5}"/>
              </a:ext>
            </a:extLst>
          </p:cNvPr>
          <p:cNvSpPr/>
          <p:nvPr/>
        </p:nvSpPr>
        <p:spPr>
          <a:xfrm>
            <a:off x="-3114964" y="-420256"/>
            <a:ext cx="7629236" cy="7335982"/>
          </a:xfrm>
          <a:prstGeom prst="parallelogram">
            <a:avLst>
              <a:gd name="adj" fmla="val 34743"/>
            </a:avLst>
          </a:prstGeom>
          <a:solidFill>
            <a:srgbClr val="434343">
              <a:alpha val="71765"/>
            </a:srgb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07B75903-6075-D11F-E363-4E79E8D369EB}"/>
              </a:ext>
            </a:extLst>
          </p:cNvPr>
          <p:cNvSpPr/>
          <p:nvPr/>
        </p:nvSpPr>
        <p:spPr>
          <a:xfrm>
            <a:off x="2809874" y="3106057"/>
            <a:ext cx="3286125" cy="1377329"/>
          </a:xfrm>
          <a:prstGeom prst="parallelogram">
            <a:avLst>
              <a:gd name="adj" fmla="val 34743"/>
            </a:avLst>
          </a:prstGeom>
          <a:solidFill>
            <a:schemeClr val="dk1">
              <a:alpha val="70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err="1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Rrhar’il</a:t>
            </a:r>
            <a:endParaRPr lang="en-US" altLang="zh-CN" sz="3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AE3A36E7-C48F-DAFF-818C-130ABE0280F9}"/>
              </a:ext>
            </a:extLst>
          </p:cNvPr>
          <p:cNvSpPr/>
          <p:nvPr/>
        </p:nvSpPr>
        <p:spPr>
          <a:xfrm>
            <a:off x="3288506" y="2359820"/>
            <a:ext cx="3064210" cy="746238"/>
          </a:xfrm>
          <a:prstGeom prst="parallelogram">
            <a:avLst>
              <a:gd name="adj" fmla="val 34743"/>
            </a:avLst>
          </a:prstGeom>
          <a:solidFill>
            <a:schemeClr val="dk1">
              <a:alpha val="70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物理</a:t>
            </a:r>
          </a:p>
        </p:txBody>
      </p:sp>
      <p:sp>
        <p:nvSpPr>
          <p:cNvPr id="14" name="平行四边形 13">
            <a:extLst>
              <a:ext uri="{FF2B5EF4-FFF2-40B4-BE49-F238E27FC236}">
                <a16:creationId xmlns:a16="http://schemas.microsoft.com/office/drawing/2014/main" id="{C3CCD7CA-69BC-796F-4B89-A2B163206F11}"/>
              </a:ext>
            </a:extLst>
          </p:cNvPr>
          <p:cNvSpPr/>
          <p:nvPr/>
        </p:nvSpPr>
        <p:spPr>
          <a:xfrm>
            <a:off x="7571322" y="3395224"/>
            <a:ext cx="3207007" cy="1054386"/>
          </a:xfrm>
          <a:prstGeom prst="parallelogram">
            <a:avLst>
              <a:gd name="adj" fmla="val 34743"/>
            </a:avLst>
          </a:prstGeom>
          <a:solidFill>
            <a:schemeClr val="dk1">
              <a:alpha val="70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AD27D79-6A6A-2B99-A8BA-9F3CFA5D9735}"/>
              </a:ext>
            </a:extLst>
          </p:cNvPr>
          <p:cNvSpPr/>
          <p:nvPr/>
        </p:nvSpPr>
        <p:spPr>
          <a:xfrm>
            <a:off x="5468815" y="1679331"/>
            <a:ext cx="5596348" cy="307730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5D0CE0CD-09BC-FEA0-46A7-E4242EE30A44}"/>
              </a:ext>
            </a:extLst>
          </p:cNvPr>
          <p:cNvSpPr>
            <a:spLocks noChangeAspect="1"/>
          </p:cNvSpPr>
          <p:nvPr/>
        </p:nvSpPr>
        <p:spPr>
          <a:xfrm>
            <a:off x="5549900" y="1819982"/>
            <a:ext cx="5425208" cy="2853904"/>
          </a:xfrm>
          <a:prstGeom prst="parallelogram">
            <a:avLst>
              <a:gd name="adj" fmla="val 34743"/>
            </a:avLst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/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89EFB2F8-75F2-72C1-9A9F-799522F707C1}"/>
              </a:ext>
            </a:extLst>
          </p:cNvPr>
          <p:cNvSpPr/>
          <p:nvPr/>
        </p:nvSpPr>
        <p:spPr>
          <a:xfrm>
            <a:off x="9483436" y="-236682"/>
            <a:ext cx="7629236" cy="7335982"/>
          </a:xfrm>
          <a:prstGeom prst="parallelogram">
            <a:avLst>
              <a:gd name="adj" fmla="val 34743"/>
            </a:avLst>
          </a:prstGeom>
          <a:solidFill>
            <a:srgbClr val="434343"/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8EAB0A8D-3138-5A9F-4647-FC949A287886}"/>
              </a:ext>
            </a:extLst>
          </p:cNvPr>
          <p:cNvSpPr/>
          <p:nvPr/>
        </p:nvSpPr>
        <p:spPr>
          <a:xfrm>
            <a:off x="10732921" y="3421380"/>
            <a:ext cx="1613877" cy="1054386"/>
          </a:xfrm>
          <a:prstGeom prst="parallelogram">
            <a:avLst>
              <a:gd name="adj" fmla="val 34743"/>
            </a:avLst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</a:t>
            </a:r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F594BE62-AB8D-D42B-228B-2871984D3757}"/>
              </a:ext>
            </a:extLst>
          </p:cNvPr>
          <p:cNvSpPr/>
          <p:nvPr/>
        </p:nvSpPr>
        <p:spPr>
          <a:xfrm>
            <a:off x="10349752" y="4494173"/>
            <a:ext cx="1613877" cy="1054386"/>
          </a:xfrm>
          <a:prstGeom prst="parallelogram">
            <a:avLst>
              <a:gd name="adj" fmla="val 34743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</a:t>
            </a:r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平行四边形 7">
            <a:extLst>
              <a:ext uri="{FF2B5EF4-FFF2-40B4-BE49-F238E27FC236}">
                <a16:creationId xmlns:a16="http://schemas.microsoft.com/office/drawing/2014/main" id="{4D75C6DE-3D60-6193-C159-C9605B0F35DB}"/>
              </a:ext>
            </a:extLst>
          </p:cNvPr>
          <p:cNvSpPr/>
          <p:nvPr/>
        </p:nvSpPr>
        <p:spPr>
          <a:xfrm>
            <a:off x="9977901" y="5581128"/>
            <a:ext cx="1613877" cy="1054386"/>
          </a:xfrm>
          <a:prstGeom prst="parallelogram">
            <a:avLst>
              <a:gd name="adj" fmla="val 34743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6</a:t>
            </a:r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平行四边形 8">
            <a:extLst>
              <a:ext uri="{FF2B5EF4-FFF2-40B4-BE49-F238E27FC236}">
                <a16:creationId xmlns:a16="http://schemas.microsoft.com/office/drawing/2014/main" id="{A7320770-DB1D-9DD0-3D93-64B657CEE634}"/>
              </a:ext>
            </a:extLst>
          </p:cNvPr>
          <p:cNvSpPr/>
          <p:nvPr/>
        </p:nvSpPr>
        <p:spPr>
          <a:xfrm>
            <a:off x="11118590" y="2340967"/>
            <a:ext cx="1613877" cy="1054386"/>
          </a:xfrm>
          <a:prstGeom prst="parallelogram">
            <a:avLst>
              <a:gd name="adj" fmla="val 34743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</a:t>
            </a:r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F474967A-11C6-4796-4D9C-8181FF801330}"/>
              </a:ext>
            </a:extLst>
          </p:cNvPr>
          <p:cNvSpPr/>
          <p:nvPr/>
        </p:nvSpPr>
        <p:spPr>
          <a:xfrm>
            <a:off x="11492576" y="1261632"/>
            <a:ext cx="1613877" cy="1054386"/>
          </a:xfrm>
          <a:prstGeom prst="parallelogram">
            <a:avLst>
              <a:gd name="adj" fmla="val 34743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7C3B3857-E6F5-A93D-4A08-5A2E41D6BD26}"/>
              </a:ext>
            </a:extLst>
          </p:cNvPr>
          <p:cNvSpPr/>
          <p:nvPr/>
        </p:nvSpPr>
        <p:spPr>
          <a:xfrm>
            <a:off x="11867892" y="185766"/>
            <a:ext cx="1613877" cy="1054386"/>
          </a:xfrm>
          <a:prstGeom prst="parallelogram">
            <a:avLst>
              <a:gd name="adj" fmla="val 34743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" name="平行四边形 12">
            <a:extLst>
              <a:ext uri="{FF2B5EF4-FFF2-40B4-BE49-F238E27FC236}">
                <a16:creationId xmlns:a16="http://schemas.microsoft.com/office/drawing/2014/main" id="{19D46799-702B-440D-2767-99AC61DFA7CE}"/>
              </a:ext>
            </a:extLst>
          </p:cNvPr>
          <p:cNvSpPr/>
          <p:nvPr/>
        </p:nvSpPr>
        <p:spPr>
          <a:xfrm>
            <a:off x="9602816" y="6659737"/>
            <a:ext cx="1613877" cy="1054386"/>
          </a:xfrm>
          <a:prstGeom prst="parallelogram">
            <a:avLst>
              <a:gd name="adj" fmla="val 34743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7</a:t>
            </a:r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8995C9B-0504-CFEA-76F5-BD490D1B1934}"/>
              </a:ext>
            </a:extLst>
          </p:cNvPr>
          <p:cNvSpPr/>
          <p:nvPr/>
        </p:nvSpPr>
        <p:spPr>
          <a:xfrm>
            <a:off x="5447686" y="1679330"/>
            <a:ext cx="45719" cy="30773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E4B8A4B-386A-16F4-BB80-E4926F5BD7D8}"/>
              </a:ext>
            </a:extLst>
          </p:cNvPr>
          <p:cNvSpPr/>
          <p:nvPr/>
        </p:nvSpPr>
        <p:spPr>
          <a:xfrm>
            <a:off x="5447686" y="1679330"/>
            <a:ext cx="45719" cy="30773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A00216D-8032-E78A-D3A8-F561DCD042C1}"/>
              </a:ext>
            </a:extLst>
          </p:cNvPr>
          <p:cNvSpPr/>
          <p:nvPr/>
        </p:nvSpPr>
        <p:spPr>
          <a:xfrm rot="1140571">
            <a:off x="3024410" y="-784535"/>
            <a:ext cx="174501" cy="83131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3587A43-A0D7-372A-E9E7-9D53C65147AA}"/>
              </a:ext>
            </a:extLst>
          </p:cNvPr>
          <p:cNvSpPr/>
          <p:nvPr/>
        </p:nvSpPr>
        <p:spPr>
          <a:xfrm rot="1140571">
            <a:off x="10653646" y="-618516"/>
            <a:ext cx="174501" cy="83131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Picture 19" descr="996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9900" y="1819982"/>
            <a:ext cx="5425208" cy="2853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546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769</TotalTime>
  <Words>9</Words>
  <Application>Microsoft Office PowerPoint</Application>
  <PresentationFormat>宽屏</PresentationFormat>
  <Paragraphs>9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微软雅黑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妖 妖</dc:creator>
  <cp:lastModifiedBy>妖 妖</cp:lastModifiedBy>
  <cp:revision>10</cp:revision>
  <dcterms:created xsi:type="dcterms:W3CDTF">2024-01-31T04:15:12Z</dcterms:created>
  <dcterms:modified xsi:type="dcterms:W3CDTF">2024-02-02T04:36:34Z</dcterms:modified>
</cp:coreProperties>
</file>

<file path=docProps/thumbnail.jpeg>
</file>